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76" r:id="rId7"/>
    <p:sldId id="268" r:id="rId8"/>
    <p:sldId id="277" r:id="rId9"/>
    <p:sldId id="280" r:id="rId10"/>
    <p:sldId id="284" r:id="rId11"/>
    <p:sldId id="285" r:id="rId12"/>
    <p:sldId id="286" r:id="rId13"/>
    <p:sldId id="278" r:id="rId14"/>
    <p:sldId id="271" r:id="rId15"/>
    <p:sldId id="259" r:id="rId16"/>
    <p:sldId id="273" r:id="rId17"/>
    <p:sldId id="274" r:id="rId18"/>
    <p:sldId id="272" r:id="rId19"/>
    <p:sldId id="261" r:id="rId20"/>
    <p:sldId id="264" r:id="rId21"/>
    <p:sldId id="279" r:id="rId22"/>
    <p:sldId id="282" r:id="rId23"/>
    <p:sldId id="281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0T20:41:42.5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0,'2'53,"2"-1,17 81,37 102,4 23,-42-144,21 102,-32-179,2-1,2 0,32 62,138 214,5 9,-172-287,23 70,-1-2,-32-88,-1 0,-1 0,0 1,-1-1,1 22,-1 75,-3-64,0 35,-1-39,1-1,2 1,2 0,20 82,274 850,-34 37,-150-536,229 1074,-272-1159,79 415,2 98,-67-361,-2-161,-63-296,-11-33,-2 0,-2 0,-6 106,0-41,7 61,7-1,9 0,53 212,1-87,72 340,25 891,-138-293,-23-904,72 444,-79-735,-3-29,0-1,1 1,7 24,-10-41,0 0,0 0,1 0,-1-1,0 1,0 0,0 0,0 0,0 0,0 0,0 0,0 0,1 0,-1 0,0 0,0 0,0-1,0 1,0 0,1 0,-1 0,0 0,0 0,0 0,0 0,0 0,1 0,-1 0,0 0,0 0,0 0,0 1,0-1,0 0,1 0,-1 0,0 0,0 0,0 0,0 0,0 0,0 0,0 0,1 1,-1-1,0 0,0 0,0 0,0 0,0 0,0 0,0 0,0 1,0-1,0 0,0 0,0 0,0 0,0 0,0 1,0-1,0 0,0 0,0 0,0 0,0 1,5-19,0-25,-3 15,-2 0,-1 0,-6-41,6 60,-2-1,0 1,0 0,0-1,-1 2,0-1,-1 0,0 1,-1 0,1 0,-1 0,-1 1,-12-11,1 1,-2 0,0 2,-1 0,0 1,-1 1,-1 2,0 0,-48-15,63 23,0 0,0 0,0 0,0-1,1-1,0 1,0-1,0 0,0-1,1 0,0 0,0 0,0-1,1 1,0-1,0-1,-5-11,-5-12,2-1,1 0,-8-37,7 24,1 7,-31-71,37 97,-1 0,0 0,-1 1,0 0,-1 0,-1 1,1 0,-1 1,-13-9,6 7,1 2,-2 0,1 1,-31-9,28 10,0 0,1-2,-19-10,38 19,-1 0,1 0,0 0,0 0,0 0,-1 0,1 0,0 0,0-1,0 1,-1 0,1 0,0 0,0 0,0 0,0 0,-1 0,1-1,0 1,0 0,0 0,0 0,0 0,0-1,0 1,-1 0,1 0,0 0,0-1,0 1,0 0,0 0,0 0,0-1,0 1,0 0,0 0,0 0,0-1,0 1,0 0,0 0,0-1,11 0,20 5,-2 3,0 2,0 1,0 1,-2 1,1 2,-2 1,36 26,-45-28,-1 0,0 1,-1 1,-1 1,0 0,-1 1,-1 0,0 1,-2 1,0 0,12 31,3 45,-18-62,14 38,-17-63,0 0,0 0,1 0,0-1,1 0,0 0,0 0,0-1,1 0,-1 0,2-1,-1 1,13 6,-17-11,-1 0,0 0,0 0,1-1,-1 1,1 0,-1-1,0 0,1 0,-1 1,1-1,-1-1,1 1,-1 0,1-1,-1 1,0-1,1 1,-1-1,0 0,0 0,1 0,-1-1,0 1,0 0,0-1,0 1,-1-1,4-3,5-6,-1-1,0 0,-1 0,7-14,5-6,-4 11,1 1,1 1,1 0,36-28,94-55,-14 24,18-12,-95 53,164-113,-171 113,-2-3,50-52,-93 86,-1 0,0 0,0-1,0 1,6-13,-11 19,1-1,-1 1,0-1,1 0,-1 1,0-1,1 1,-1-1,0 0,0 1,1-1,-1 1,0-1,0 0,0 1,0-1,0 0,0 1,0-1,0 0,0 1,0-1,0 0,0 1,-1-1,1 0,0 1,0-1,-1 0,1 1,0-1,-1 1,1-1,-1 1,1-1,-1 1,1-1,-1 1,1 0,-1-1,1 1,-1-1,0 1,1 0,-1 0,1-1,-1 1,0 0,1 0,-1 0,-1 0,-3 0,0 0,0 1,0-1,0 1,-9 3,-20 8,1 1,0 1,1 2,1 2,-44 31,24-10,2 2,-56 59,6 8,-82 78,-29 10,193-175,15-18,0 0,0 0,0-1,-1 1,1 0,-1-1,1 0,-1 1,0-1,-5 3,7-6,1 1,-1 0,0 0,0-1,1 1,-1 0,0-1,1 1,-1-1,0 1,1-1,-1 1,1-1,-1 1,1-1,-1 0,1 1,-1-1,1 0,0 1,-1-1,1 0,-1-1,-10-25,8 20,-18-52,14 39,-17-37,20 49,0 1,-1 0,0 0,-1 0,1 1,-1 0,0 0,-10-7,-8-4,0 2,-1 1,-39-16,-84-24,-13-5,136 48,1-2,0 0,1-1,-27-22,-80-87,22 18,88 88,0 1,-1 1,-42-22,5 12,42 19,0-1,0-1,0 0,1-1,-15-11,160 149,-1 1,-103-107,1-1,0-1,42 22,262 130,-304-157,1 1,-2 1,0 1,-1 2,-1 0,27 33,-37-39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rschool.net/viewReportShop.htm?selectedOU=8192&amp;yearDef=1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ms.middleschoo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PSSC – June 10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Sit Dolor Amet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Business from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Arising from the Minutes: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Results.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Our school survey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4334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Business from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plan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4130B-52B9-4397-A32A-09C6AE2BB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76" y="3558032"/>
            <a:ext cx="10552671" cy="12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1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15B1D-0133-4CB3-B7CC-61FA72874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F2F61C-287D-47BC-878F-C876F74F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4753466" cy="1293028"/>
          </a:xfrm>
        </p:spPr>
        <p:txBody>
          <a:bodyPr>
            <a:normAutofit/>
          </a:bodyPr>
          <a:lstStyle/>
          <a:p>
            <a:r>
              <a:rPr lang="en-US" dirty="0"/>
              <a:t>Business from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099193" cy="40241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2. School Plan - Behavior Matrix Roll out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RESPECT –  4 lessons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EMPATHY  -   3 lessons on diversity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u="none" strike="noStrike" dirty="0">
                <a:effectLst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2 lessons on communication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ended questions revealed only 35% of students knew BEARS matrix</a:t>
            </a:r>
            <a:endParaRPr lang="en-US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B5BA9375-863F-4B24-9083-14FE819F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AFEDDF-2D59-4C02-9135-4FBB4C68E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57" b="-1"/>
          <a:stretch/>
        </p:blipFill>
        <p:spPr>
          <a:xfrm>
            <a:off x="6407004" y="1336566"/>
            <a:ext cx="4683948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7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538"/>
            <a:ext cx="4753466" cy="1293028"/>
          </a:xfrm>
        </p:spPr>
        <p:txBody>
          <a:bodyPr>
            <a:normAutofit/>
          </a:bodyPr>
          <a:lstStyle/>
          <a:p>
            <a:r>
              <a:rPr lang="en-US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3641"/>
            <a:ext cx="5583195" cy="5046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u="none" strike="noStrike" dirty="0">
                <a:effectLst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 Continue with</a:t>
            </a:r>
            <a:r>
              <a:rPr lang="en-US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Personal Development classes and teach :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u="none" strike="noStrike" dirty="0">
                <a:effectLst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Belonging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u="none" strike="noStrike" dirty="0">
                <a:effectLst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AutoNum type="arabicPeriod" startAt="2"/>
            </a:pPr>
            <a:r>
              <a:rPr lang="en-US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TOKEN program to reinforce positive behavior. </a:t>
            </a:r>
            <a:endParaRPr lang="en-US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AutoNum type="arabicPeriod" startAt="2"/>
            </a:pPr>
            <a:endParaRPr lang="en-US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AutoNum type="arabicPeriod" startAt="2"/>
            </a:pPr>
            <a:endParaRPr lang="en-US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AutoNum type="arabicPeriod" startAt="2"/>
            </a:pPr>
            <a:r>
              <a:rPr lang="en-US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Homeroom challenges and school wide activities that reinforce the matrix.</a:t>
            </a:r>
          </a:p>
          <a:p>
            <a:pPr marL="457200" indent="-457200">
              <a:spcBef>
                <a:spcPts val="0"/>
              </a:spcBef>
              <a:buAutoNum type="arabicPeriod" startAt="2"/>
            </a:pPr>
            <a:endParaRPr lang="en-US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AutoNum type="arabicPeriod" startAt="2"/>
            </a:pPr>
            <a:r>
              <a:rPr lang="en-US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Pre-Post data to evaluate results. </a:t>
            </a:r>
            <a:endParaRPr lang="en-US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AFEDDF-2D59-4C02-9135-4FBB4C68E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57" b="-1"/>
          <a:stretch/>
        </p:blipFill>
        <p:spPr>
          <a:xfrm>
            <a:off x="6407004" y="1336566"/>
            <a:ext cx="4683948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1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538"/>
            <a:ext cx="4753466" cy="1293028"/>
          </a:xfrm>
        </p:spPr>
        <p:txBody>
          <a:bodyPr>
            <a:normAutofit/>
          </a:bodyPr>
          <a:lstStyle/>
          <a:p>
            <a:r>
              <a:rPr lang="en-US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3641"/>
            <a:ext cx="11028405" cy="5046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New goal –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u="none" strike="noStrike" dirty="0">
                <a:effectLst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increasing the sense of belonging, Interest and motivation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b="1" u="none" strike="noStrike" dirty="0">
                <a:effectLst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Incorporating clubs into the schedule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u="none" strike="noStrike" dirty="0">
                <a:effectLst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 choice of activities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- weekly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u="none" strike="noStrike" dirty="0">
                <a:effectLst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- changes monthly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0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Business from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500" y="2060489"/>
            <a:ext cx="7454077" cy="3589785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 update –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2020-21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14.3 teachers     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14.9 teachers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u="none" strike="noStrike" dirty="0">
                <a:effectLst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 Intervention Mentor –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400" u="none" strike="noStrike" dirty="0">
                <a:effectLst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Kristen Murchison, May 10th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u="none" strike="noStrike" dirty="0">
                <a:effectLst/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FN Enhancement Education Assistant –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Amy Moulton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2701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51175"/>
          </a:xfrm>
        </p:spPr>
        <p:txBody>
          <a:bodyPr>
            <a:normAutofit/>
          </a:bodyPr>
          <a:lstStyle/>
          <a:p>
            <a:r>
              <a:rPr lang="en-US" dirty="0"/>
              <a:t>Business from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939787"/>
            <a:ext cx="7454077" cy="415384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Enrollment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 currently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more expected (Homeschool + new arrivals in NB)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 students for fall 2021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homerooms   3 -  grade 6   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3 -  grade 7 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4 -  grade 8 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AutoNum type="arabicPeriod" startAt="2"/>
            </a:pPr>
            <a:endParaRPr lang="en-US" sz="2400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327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51175"/>
          </a:xfrm>
        </p:spPr>
        <p:txBody>
          <a:bodyPr>
            <a:normAutofit/>
          </a:bodyPr>
          <a:lstStyle/>
          <a:p>
            <a:r>
              <a:rPr lang="en-US" dirty="0"/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098" y="1494944"/>
            <a:ext cx="7454077" cy="469991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Beef Jerky Fundraiser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Exceeded expectations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Purchased $1600 of books with profit and    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donations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2. Short term / long term capital projects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   Move parking for staff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   Expand play area by swings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   Basketball court  / play structure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   Cut shrubs behind swings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    Accessible path to field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42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3. Gardens – cucumbers and tomatoes, shrubs, flowers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AutoNum type="arabicPeriod" startAt="2"/>
            </a:pPr>
            <a:endParaRPr lang="en-US" sz="2400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88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51A02-5B48-4D0D-9621-896181967A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8" y="781878"/>
            <a:ext cx="10707756" cy="57249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575483-3F8E-47C9-A88D-FC639BF08802}"/>
                  </a:ext>
                </a:extLst>
              </p14:cNvPr>
              <p14:cNvContentPartPr/>
              <p14:nvPr/>
            </p14:nvContentPartPr>
            <p14:xfrm>
              <a:off x="6804315" y="798769"/>
              <a:ext cx="1456920" cy="5849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575483-3F8E-47C9-A88D-FC639BF088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0315" y="690769"/>
                <a:ext cx="1564560" cy="60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635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51175"/>
          </a:xfrm>
        </p:spPr>
        <p:txBody>
          <a:bodyPr>
            <a:normAutofit/>
          </a:bodyPr>
          <a:lstStyle/>
          <a:p>
            <a:r>
              <a:rPr lang="en-US" dirty="0"/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098" y="1494944"/>
            <a:ext cx="7454077" cy="469991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Bears Den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New idea for library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AutoNum type="arabicPeriod" startAt="2"/>
            </a:pPr>
            <a:endParaRPr lang="en-US" sz="2400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29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AC082-437E-471F-8BE7-2E31394E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16" y="0"/>
            <a:ext cx="7296727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C6A1EE-30DA-4C85-905C-D287C56E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51175"/>
          </a:xfrm>
        </p:spPr>
        <p:txBody>
          <a:bodyPr>
            <a:normAutofit/>
          </a:bodyPr>
          <a:lstStyle/>
          <a:p>
            <a:r>
              <a:rPr lang="en-US" dirty="0"/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098" y="1494944"/>
            <a:ext cx="7454077" cy="469991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Special events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Kenya Project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Student appreciation Day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No time for That Award – June 18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Indigenous Peoples Day – June 14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Grade 8 celebration – June 23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dirty="0">
                <a:latin typeface="Times New Roman" panose="02020603050405020304" pitchFamily="18" charset="0"/>
              </a:rPr>
              <a:t>          Transitions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AutoNum type="arabicPeriod" startAt="2"/>
            </a:pPr>
            <a:endParaRPr lang="en-US" sz="2400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181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051175"/>
          </a:xfrm>
        </p:spPr>
        <p:txBody>
          <a:bodyPr>
            <a:normAutofit/>
          </a:bodyPr>
          <a:lstStyle/>
          <a:p>
            <a:r>
              <a:rPr lang="en-US" dirty="0"/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098" y="1494944"/>
            <a:ext cx="7454077" cy="469991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b="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https://www.facebook.com/pams.middleschool</a:t>
            </a: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b="1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AutoNum type="arabicPeriod" startAt="2"/>
            </a:pPr>
            <a:endParaRPr lang="en-US" sz="2400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u="none" strike="noStrike" dirty="0">
              <a:effectLst/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459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Business from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Arising from the Minutes: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of day dismissal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to control safety for all </a:t>
            </a:r>
          </a:p>
          <a:p>
            <a:pPr marL="914400" lvl="2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be continued in 2021</a:t>
            </a:r>
          </a:p>
          <a:p>
            <a:pPr marL="914400" lvl="2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Concerns?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550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51A02-5B48-4D0D-9621-896181967A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8" y="781878"/>
            <a:ext cx="10707756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231" y="171248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Business from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323" y="1645578"/>
            <a:ext cx="7454077" cy="3589785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Arising from the Minutes: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/>
              <a:t>Mission statements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/>
              <a:t>In classes on the walls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1073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2006BB-914B-4A77-B8B9-43D9C180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213" y="3183007"/>
            <a:ext cx="7520165" cy="1859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169C26-EBAD-46F5-8369-4DFD5E736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39" y="711087"/>
            <a:ext cx="5535661" cy="17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9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98E2CA-9AE6-4C26-8FC1-94E6CB3C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96" y="152400"/>
            <a:ext cx="7876644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0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7C106EB-EE94-4746-B511-CDDA7CB0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0"/>
            <a:ext cx="9072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7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A7AA07B0-DA0D-43E6-A0AB-108021BF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90" y="355600"/>
            <a:ext cx="662559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2416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125D0751FF4409693E18791538F18" ma:contentTypeVersion="8" ma:contentTypeDescription="Create a new document." ma:contentTypeScope="" ma:versionID="32fb44cd70bb58dfebad058360ddce1e">
  <xsd:schema xmlns:xsd="http://www.w3.org/2001/XMLSchema" xmlns:xs="http://www.w3.org/2001/XMLSchema" xmlns:p="http://schemas.microsoft.com/office/2006/metadata/properties" xmlns:ns1="http://schemas.microsoft.com/sharepoint/v3" xmlns:ns2="c18c000f-97f1-4e5d-9525-bf802346f0ee" targetNamespace="http://schemas.microsoft.com/office/2006/metadata/properties" ma:root="true" ma:fieldsID="95e2d49975c05cbadf905052e1f9c973" ns1:_="" ns2:_="">
    <xsd:import namespace="http://schemas.microsoft.com/sharepoint/v3"/>
    <xsd:import namespace="c18c000f-97f1-4e5d-9525-bf802346f0ee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c000f-97f1-4e5d-9525-bf802346f0ee" elementFormDefault="qualified">
    <xsd:import namespace="http://schemas.microsoft.com/office/2006/documentManagement/types"/>
    <xsd:import namespace="http://schemas.microsoft.com/office/infopath/2007/PartnerControls"/>
    <xsd:element name="Category" ma:index="1" nillable="true" ma:displayName="Category" ma:default="PLEASE SELECT A CATEGORY" ma:description="The document will automatically appear on the correct page(s) based on the category you choose." ma:format="Dropdown" ma:internalName="Category">
      <xsd:simpleType>
        <xsd:union memberTypes="dms:Text">
          <xsd:simpleType>
            <xsd:restriction base="dms:Choice">
              <xsd:enumeration value="Category must be chosen"/>
              <xsd:enumeration value="Archived"/>
              <xsd:enumeration value="Cafeteria"/>
              <xsd:enumeration value="Calendar"/>
              <xsd:enumeration value="Class Supply Lists"/>
              <xsd:enumeration value="Clubs"/>
              <xsd:enumeration value="District"/>
              <xsd:enumeration value="Graduation"/>
              <xsd:enumeration value="Guidance"/>
              <xsd:enumeration value="Health"/>
              <xsd:enumeration value="Home and School"/>
              <xsd:enumeration value="Memo"/>
              <xsd:enumeration value="N/A"/>
              <xsd:enumeration value="Newsletter"/>
              <xsd:enumeration value="Other"/>
              <xsd:enumeration value="PLEASE SELECT A CATEGORY"/>
              <xsd:enumeration value="PSSC"/>
              <xsd:enumeration value="Sports"/>
              <xsd:enumeration value="Student-Information"/>
            </xsd:restriction>
          </xsd:simpleType>
        </xsd:union>
      </xsd:simpleType>
    </xsd:element>
    <xsd:element name="Form" ma:index="2" nillable="true" ma:displayName="Form" ma:default="0" ma:description="Leave blank unless this document is a form." ma:internalName="Form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 xmlns="c18c000f-97f1-4e5d-9525-bf802346f0ee">false</Form>
    <Category xmlns="c18c000f-97f1-4e5d-9525-bf802346f0ee">PSSC</Category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2CAC16-920C-40E7-82F8-E894F527443E}"/>
</file>

<file path=customXml/itemProps2.xml><?xml version="1.0" encoding="utf-8"?>
<ds:datastoreItem xmlns:ds="http://schemas.openxmlformats.org/officeDocument/2006/customXml" ds:itemID="{4710EE66-8707-456F-8F2E-091D581CB030}"/>
</file>

<file path=customXml/itemProps3.xml><?xml version="1.0" encoding="utf-8"?>
<ds:datastoreItem xmlns:ds="http://schemas.openxmlformats.org/officeDocument/2006/customXml" ds:itemID="{10BEB954-4024-4CCF-A9D6-4C00FDC028D9}"/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264</TotalTime>
  <Words>384</Words>
  <Application>Microsoft Office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Vapor Trail</vt:lpstr>
      <vt:lpstr>PSSC – June 10 </vt:lpstr>
      <vt:lpstr>AGENDA</vt:lpstr>
      <vt:lpstr>Business from Minutes</vt:lpstr>
      <vt:lpstr>PowerPoint Presentation</vt:lpstr>
      <vt:lpstr>Business from Minutes</vt:lpstr>
      <vt:lpstr>PowerPoint Presentation</vt:lpstr>
      <vt:lpstr>PowerPoint Presentation</vt:lpstr>
      <vt:lpstr>PowerPoint Presentation</vt:lpstr>
      <vt:lpstr>PowerPoint Presentation</vt:lpstr>
      <vt:lpstr>Business from Minutes</vt:lpstr>
      <vt:lpstr>Business from Minutes</vt:lpstr>
      <vt:lpstr>Business from Minutes</vt:lpstr>
      <vt:lpstr>Next Steps </vt:lpstr>
      <vt:lpstr>Next Steps </vt:lpstr>
      <vt:lpstr>Business from Minutes</vt:lpstr>
      <vt:lpstr>Business from Minutes</vt:lpstr>
      <vt:lpstr>NEW business</vt:lpstr>
      <vt:lpstr>PowerPoint Presentation</vt:lpstr>
      <vt:lpstr>NEW business</vt:lpstr>
      <vt:lpstr>NEW business</vt:lpstr>
      <vt:lpstr>NEW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PSSC – Feb 25</dc:title>
  <dc:creator>Dionne, Claudine (ASD-W)</dc:creator>
  <cp:lastModifiedBy>Dionne, Claudine (ASD-W)</cp:lastModifiedBy>
  <cp:revision>14</cp:revision>
  <dcterms:created xsi:type="dcterms:W3CDTF">2021-02-25T21:24:53Z</dcterms:created>
  <dcterms:modified xsi:type="dcterms:W3CDTF">2021-06-10T22:14:23Z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0x010100753125D0751FF4409693E18791538F18</vt:lpwstr>
  </property>
</Properties>
</file>